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25DAD-FDD1-47C6-8189-97BACFCB0F22}" type="datetimeFigureOut">
              <a:rPr lang="en-US" smtClean="0"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0D43D-7D08-4688-A955-7AA8A7F796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559675" cy="1068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rachelvh</dc:creator>
  <cp:lastModifiedBy>rachelvh</cp:lastModifiedBy>
  <cp:revision>1</cp:revision>
  <dcterms:created xsi:type="dcterms:W3CDTF">2010-04-19T02:07:45Z</dcterms:created>
  <dcterms:modified xsi:type="dcterms:W3CDTF">2010-04-19T02:13:46Z</dcterms:modified>
</cp:coreProperties>
</file>